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5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5138" autoAdjust="0"/>
  </p:normalViewPr>
  <p:slideViewPr>
    <p:cSldViewPr snapToGrid="0">
      <p:cViewPr varScale="1">
        <p:scale>
          <a:sx n="71" d="100"/>
          <a:sy n="71" d="100"/>
        </p:scale>
        <p:origin x="-1061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Flick!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What has Flick been getting up to in lockdown?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608670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5904" y="842505"/>
            <a:ext cx="3837445" cy="51165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2775" y="1507975"/>
            <a:ext cx="5094515" cy="378565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After all that fun I’ve needed quite a few naps on the sofa with my favourite teddy, </a:t>
            </a:r>
            <a:r>
              <a:rPr lang="en-GB" sz="2400" dirty="0" err="1" smtClean="0"/>
              <a:t>Jääskeläinen</a:t>
            </a:r>
            <a:r>
              <a:rPr lang="en-GB" sz="2400" dirty="0" smtClean="0"/>
              <a:t> the West Ham penguin.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Miss </a:t>
            </a:r>
            <a:r>
              <a:rPr lang="en-GB" sz="2400" dirty="0" err="1" smtClean="0"/>
              <a:t>Denyer</a:t>
            </a:r>
            <a:r>
              <a:rPr lang="en-GB" sz="2400" dirty="0" smtClean="0"/>
              <a:t> lets me sit on her lap while she looks at your work on Dojo and I’m so impressed! You are all working so hard and I can’t wait to hear all about your lockdown adventures when you come back to school.</a:t>
            </a:r>
          </a:p>
        </p:txBody>
      </p:sp>
    </p:spTree>
    <p:extLst>
      <p:ext uri="{BB962C8B-B14F-4D97-AF65-F5344CB8AC3E}">
        <p14:creationId xmlns:p14="http://schemas.microsoft.com/office/powerpoint/2010/main" xmlns="" val="358782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93"/>
          <a:stretch/>
        </p:blipFill>
        <p:spPr>
          <a:xfrm rot="5400000">
            <a:off x="646625" y="2089560"/>
            <a:ext cx="4774182" cy="271125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4545874" y="1058095"/>
            <a:ext cx="6348549" cy="4650374"/>
          </a:xfrm>
          <a:prstGeom prst="wedgeEllipseCallout">
            <a:avLst>
              <a:gd name="adj1" fmla="val -65278"/>
              <a:gd name="adj2" fmla="val 5924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172890" y="1208877"/>
            <a:ext cx="509451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Hi guys!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I’m missing seeing you all at school! I’ve been a busy puppy though – running around, playing fetch, barking when I wedge my ball underneath cupboards and sofas…it’s tiring stuff!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 smtClean="0"/>
              <a:t>Here are a few snaps of my lockdown adventures so far. </a:t>
            </a:r>
          </a:p>
          <a:p>
            <a:pPr algn="ctr"/>
            <a:r>
              <a:rPr lang="en-GB" sz="2400" dirty="0" smtClean="0"/>
              <a:t>See you soon, Flick xx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404567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286" b="47730"/>
          <a:stretch/>
        </p:blipFill>
        <p:spPr>
          <a:xfrm>
            <a:off x="1390997" y="704767"/>
            <a:ext cx="4144442" cy="30932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5" t="9312" r="-1355" b="44751"/>
          <a:stretch/>
        </p:blipFill>
        <p:spPr>
          <a:xfrm>
            <a:off x="6916695" y="704767"/>
            <a:ext cx="3857625" cy="3093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0993" y="4056580"/>
            <a:ext cx="5094515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I’ve been leaping over the long grass on the fields next to my house. I’m learning to check how deep puddles are before I jump in them…I went in one and was wet up to my neck!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3030093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8337" y="1370400"/>
            <a:ext cx="4794384" cy="47943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30220" y="1753017"/>
            <a:ext cx="3080342" cy="4107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0496" y="2100631"/>
            <a:ext cx="3526168" cy="3411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58091" y="730217"/>
            <a:ext cx="10149840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I’ve explored the woods, which were very muddy!</a:t>
            </a:r>
          </a:p>
          <a:p>
            <a:pPr algn="ctr"/>
            <a:r>
              <a:rPr lang="en-GB" sz="2400" dirty="0" smtClean="0"/>
              <a:t> Luckily I have a new coat…do you like it?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19966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31979" y="759417"/>
            <a:ext cx="3824207" cy="50989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3078" y="1108285"/>
            <a:ext cx="5552197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This is my best pal Solar. We went for a socially distanced walk and she showed me how to dig in the leaves. She’s a bit older than me so teaches me all the best tricks.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2729530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557344">
            <a:off x="1496285" y="1044643"/>
            <a:ext cx="3530265" cy="47070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0501" y="1639951"/>
            <a:ext cx="4609237" cy="317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I haven’t always been a well behaved puppy though! </a:t>
            </a:r>
          </a:p>
          <a:p>
            <a:pPr algn="ctr"/>
            <a:r>
              <a:rPr lang="en-GB" sz="4000" dirty="0" smtClean="0"/>
              <a:t>Miss </a:t>
            </a:r>
            <a:r>
              <a:rPr lang="en-GB" sz="4000" dirty="0" err="1" smtClean="0"/>
              <a:t>Denyer</a:t>
            </a:r>
            <a:r>
              <a:rPr lang="en-GB" sz="4000" dirty="0" smtClean="0"/>
              <a:t> says it is a good job I’m cute.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6687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769"/>
          <a:stretch/>
        </p:blipFill>
        <p:spPr>
          <a:xfrm>
            <a:off x="6904818" y="2431194"/>
            <a:ext cx="3448050" cy="3734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765" r="23187" b="34391"/>
          <a:stretch/>
        </p:blipFill>
        <p:spPr>
          <a:xfrm>
            <a:off x="1101531" y="992113"/>
            <a:ext cx="3950916" cy="34868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9421" y="4704526"/>
            <a:ext cx="421513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Mrs Pick put me in a tutu. I think this was my punishment for stealing the toilet roll.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252250" y="750418"/>
            <a:ext cx="4472577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 found a comfy spot in this rolled up carpet. I stayed here for ages even though some pesky humans wanted to move it.</a:t>
            </a:r>
          </a:p>
        </p:txBody>
      </p:sp>
    </p:spTree>
    <p:extLst>
      <p:ext uri="{BB962C8B-B14F-4D97-AF65-F5344CB8AC3E}">
        <p14:creationId xmlns:p14="http://schemas.microsoft.com/office/powerpoint/2010/main" xmlns="" val="3366718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99324" y="853759"/>
            <a:ext cx="2667646" cy="47424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542" y="1843616"/>
            <a:ext cx="5722679" cy="31700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/>
              <a:t>I’ve been such a good girl and really tried hard to walk nicely on my lead. I only lay down when a car goes past now!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xmlns="" val="2971049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44" t="1582" b="15028"/>
          <a:stretch/>
        </p:blipFill>
        <p:spPr>
          <a:xfrm>
            <a:off x="1038387" y="712922"/>
            <a:ext cx="4214683" cy="54709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96390" y="879427"/>
            <a:ext cx="5094515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I’ve been working really hard on my growing. I’m getting longer and longer by the day. My lockdown goal is to be able to touch both ends of the sofa when I stretch out.</a:t>
            </a:r>
            <a:endParaRPr lang="en-GB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513" t="32457" r="38984" b="28974"/>
          <a:stretch/>
        </p:blipFill>
        <p:spPr>
          <a:xfrm rot="5400000">
            <a:off x="5833302" y="3757203"/>
            <a:ext cx="1611821" cy="14878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46385" y="3283652"/>
            <a:ext cx="3331732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/>
              <a:t>I lost my first tooth! The puppy tooth fairy came and left me a carrot and some treat-filled ice cubes to chew on because my teeth are a bit sore.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xmlns="" val="265569011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26</TotalTime>
  <Words>399</Words>
  <Application>Microsoft Office PowerPoint</Application>
  <PresentationFormat>Custom</PresentationFormat>
  <Paragraphs>22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Organic</vt:lpstr>
      <vt:lpstr>Flick!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Springfield Primary School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Flick!</dc:title>
  <dc:creator>s.denyer</dc:creator>
  <cp:lastModifiedBy>head</cp:lastModifiedBy>
  <cp:revision>4</cp:revision>
  <dcterms:created xsi:type="dcterms:W3CDTF">2021-01-18T12:36:14Z</dcterms:created>
  <dcterms:modified xsi:type="dcterms:W3CDTF">2021-01-18T13:36:23Z</dcterms:modified>
</cp:coreProperties>
</file>